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96BB-87F9-C0CC-7DCB-2E1B5C749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7A830-F500-0E5E-E94F-EF0B0F2A6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40ECD-AE13-DA31-F6B0-8FA35797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17D6-7F1E-41D7-B757-744826A28D1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2868F-8280-5650-1F9F-DDA4EAD0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D14A7-EF73-241B-2692-8E61046A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9E9A-49AE-4FD6-8611-A6A161A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5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00">
        <p:fade/>
        <p:sndAc>
          <p:stSnd>
            <p:snd r:embed="rId1" name="cashreg.wav"/>
          </p:stSnd>
        </p:sndAc>
      </p:transition>
    </mc:Choice>
    <mc:Fallback>
      <p:transition spd="med" advClick="0" advTm="600000">
        <p:fade/>
        <p:sndAc>
          <p:stSnd>
            <p:snd r:embed="rId1" name="cashreg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F194-83F3-597F-FFF3-D8A595EF2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38B5B-ADCC-A1A4-8FC9-FA37C2FE2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7E102-83E3-CCA6-2F19-47CFE51DE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17D6-7F1E-41D7-B757-744826A28D1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67EEE-8ADB-2581-0BCF-AAEB3509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1166B-3853-9F4E-A93A-A9B54B23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9E9A-49AE-4FD6-8611-A6A161A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00">
        <p:fade/>
        <p:sndAc>
          <p:stSnd>
            <p:snd r:embed="rId1" name="cashreg.wav"/>
          </p:stSnd>
        </p:sndAc>
      </p:transition>
    </mc:Choice>
    <mc:Fallback>
      <p:transition spd="med" advClick="0" advTm="600000">
        <p:fade/>
        <p:sndAc>
          <p:stSnd>
            <p:snd r:embed="rId1" name="cashreg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9E6CCB-84B3-AD12-3217-238E77D67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0E59AE-3BBE-FB20-0E4A-6163D60A4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EF82D-503F-6B07-C356-B01F15F80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17D6-7F1E-41D7-B757-744826A28D1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88E1A-9D72-F77A-949E-7D3787EEA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A56F7-120D-230C-911C-8F2F01ED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9E9A-49AE-4FD6-8611-A6A161A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8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00">
        <p:fade/>
        <p:sndAc>
          <p:stSnd>
            <p:snd r:embed="rId1" name="cashreg.wav"/>
          </p:stSnd>
        </p:sndAc>
      </p:transition>
    </mc:Choice>
    <mc:Fallback>
      <p:transition spd="med" advClick="0" advTm="600000">
        <p:fade/>
        <p:sndAc>
          <p:stSnd>
            <p:snd r:embed="rId1" name="cashreg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20F15-88F8-3418-68A2-8CAED8A0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DEC5F-20C8-FB4B-32F0-BDF8BD230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56591-73F3-A54A-F338-1E7B290F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17D6-7F1E-41D7-B757-744826A28D1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237D1-32B5-7600-73AD-D9BF22D2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CBB58-ADB1-CA73-C321-30A223AE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9E9A-49AE-4FD6-8611-A6A161A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8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00">
        <p:fade/>
        <p:sndAc>
          <p:stSnd>
            <p:snd r:embed="rId1" name="cashreg.wav"/>
          </p:stSnd>
        </p:sndAc>
      </p:transition>
    </mc:Choice>
    <mc:Fallback>
      <p:transition spd="med" advClick="0" advTm="600000">
        <p:fade/>
        <p:sndAc>
          <p:stSnd>
            <p:snd r:embed="rId1" name="cashreg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52915-ED3D-D013-0CCE-055D77A2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A0F85-4A80-FA1D-D78A-F62AE611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21A4B-CC7E-E6EA-F849-95705B72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17D6-7F1E-41D7-B757-744826A28D1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1027F-BF87-65CA-1E9C-2E4F63F1F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FB7F8-E473-B1A2-13BA-263E7867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9E9A-49AE-4FD6-8611-A6A161A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6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00">
        <p:fade/>
        <p:sndAc>
          <p:stSnd>
            <p:snd r:embed="rId1" name="cashreg.wav"/>
          </p:stSnd>
        </p:sndAc>
      </p:transition>
    </mc:Choice>
    <mc:Fallback>
      <p:transition spd="med" advClick="0" advTm="600000">
        <p:fade/>
        <p:sndAc>
          <p:stSnd>
            <p:snd r:embed="rId1" name="cashreg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1D69-09F0-6382-1105-206823A8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3D57D-D625-5F46-236B-6BF4E3D3E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2B332-F5DB-F206-B4CE-486A39211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82EEC-6E2D-89B6-B15E-ADDA0E74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17D6-7F1E-41D7-B757-744826A28D1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0CF16-F6A9-2536-535E-D7105A4D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E5DE9-3F65-3C6A-7576-DB20F61B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9E9A-49AE-4FD6-8611-A6A161A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3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00">
        <p:fade/>
        <p:sndAc>
          <p:stSnd>
            <p:snd r:embed="rId1" name="cashreg.wav"/>
          </p:stSnd>
        </p:sndAc>
      </p:transition>
    </mc:Choice>
    <mc:Fallback>
      <p:transition spd="med" advClick="0" advTm="600000">
        <p:fade/>
        <p:sndAc>
          <p:stSnd>
            <p:snd r:embed="rId1" name="cashreg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448C-EE92-0FF4-F066-A0999606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9802B-1434-2448-9468-53AA99682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9D1E5-4C40-392F-7D14-A9B4A179C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8A617-A803-7DE4-34CD-B8D40B630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C93D4-0228-BE3F-826F-596FD632A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0A9827-8667-8916-C47B-C892BF35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17D6-7F1E-41D7-B757-744826A28D1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774F0D-8F5B-FB0F-9648-01C47E91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229EAE-6B76-0517-88C7-98375078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9E9A-49AE-4FD6-8611-A6A161A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2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00">
        <p:fade/>
        <p:sndAc>
          <p:stSnd>
            <p:snd r:embed="rId1" name="cashreg.wav"/>
          </p:stSnd>
        </p:sndAc>
      </p:transition>
    </mc:Choice>
    <mc:Fallback>
      <p:transition spd="med" advClick="0" advTm="600000">
        <p:fade/>
        <p:sndAc>
          <p:stSnd>
            <p:snd r:embed="rId1" name="cashreg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E63D3-B072-080A-43BF-82478F33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C4ED7-F709-1180-BCE4-37BF4C54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17D6-7F1E-41D7-B757-744826A28D1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849CE-2EAC-08FA-8D18-EFF3CE60E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89896-7833-C161-1E3A-FC943DC8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9E9A-49AE-4FD6-8611-A6A161A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9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00">
        <p:fade/>
        <p:sndAc>
          <p:stSnd>
            <p:snd r:embed="rId1" name="cashreg.wav"/>
          </p:stSnd>
        </p:sndAc>
      </p:transition>
    </mc:Choice>
    <mc:Fallback>
      <p:transition spd="med" advClick="0" advTm="600000">
        <p:fade/>
        <p:sndAc>
          <p:stSnd>
            <p:snd r:embed="rId1" name="cashreg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4CF5C-B0D8-662F-AE40-1B9BE8DE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17D6-7F1E-41D7-B757-744826A28D1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8D233-B8AE-6084-7CA5-CD973472D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E5626-1404-0640-B704-915AE5B0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9E9A-49AE-4FD6-8611-A6A161A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2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00">
        <p:fade/>
        <p:sndAc>
          <p:stSnd>
            <p:snd r:embed="rId1" name="cashreg.wav"/>
          </p:stSnd>
        </p:sndAc>
      </p:transition>
    </mc:Choice>
    <mc:Fallback>
      <p:transition spd="med" advClick="0" advTm="600000">
        <p:fade/>
        <p:sndAc>
          <p:stSnd>
            <p:snd r:embed="rId1" name="cashreg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B915E-A444-DC56-6FEB-EC7883EE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9FB51-0B29-063D-BEB6-86F1EC068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DF935-979D-EDDC-FF1D-7AF858AA4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BA497-5CB1-2C3B-48AC-0C428A8C0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17D6-7F1E-41D7-B757-744826A28D1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AE3ED-18C9-9008-4DB5-1D48D599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A900D-C6B7-DFD3-E333-15CEBCA1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9E9A-49AE-4FD6-8611-A6A161A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8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00">
        <p:fade/>
        <p:sndAc>
          <p:stSnd>
            <p:snd r:embed="rId1" name="cashreg.wav"/>
          </p:stSnd>
        </p:sndAc>
      </p:transition>
    </mc:Choice>
    <mc:Fallback>
      <p:transition spd="med" advClick="0" advTm="600000">
        <p:fade/>
        <p:sndAc>
          <p:stSnd>
            <p:snd r:embed="rId1" name="cashreg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5DA8D-7C3A-9D63-A4AE-32389E9F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58BA4-616A-68DE-1EB8-A2EEC2834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93EB3-2079-170D-F660-CC02DEDE6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773C2-E16F-0555-8876-5EC11A39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17D6-7F1E-41D7-B757-744826A28D1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FF1FE-CE38-CC76-C0C0-13CEA24F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6900D-9A79-6BED-E755-45C545A7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9E9A-49AE-4FD6-8611-A6A161A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2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00">
        <p:fade/>
        <p:sndAc>
          <p:stSnd>
            <p:snd r:embed="rId1" name="cashreg.wav"/>
          </p:stSnd>
        </p:sndAc>
      </p:transition>
    </mc:Choice>
    <mc:Fallback>
      <p:transition spd="med" advClick="0" advTm="600000">
        <p:fade/>
        <p:sndAc>
          <p:stSnd>
            <p:snd r:embed="rId1" name="cashreg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2CF91-2C4B-D22C-2B9E-4221FC80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5BE92-ADB5-0E9B-01F8-6D3215D2B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E67DF-9BBF-DA1B-170A-D40B836A5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A817D6-7F1E-41D7-B757-744826A28D1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A4C7B-DECA-69B8-DB5A-9BF341F11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404C6-E1D8-A5EC-6D5E-268E2F29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3D9E9A-49AE-4FD6-8611-A6A161AD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0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600000">
        <p:fade/>
        <p:sndAc>
          <p:stSnd>
            <p:snd r:embed="rId13" name="cashreg.wav"/>
          </p:stSnd>
        </p:sndAc>
      </p:transition>
    </mc:Choice>
    <mc:Fallback>
      <p:transition spd="med" advClick="0" advTm="600000">
        <p:fade/>
        <p:sndAc>
          <p:stSnd>
            <p:snd r:embed="rId13" name="cashreg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curtain on a stage&#10;&#10;Description automatically generated">
            <a:extLst>
              <a:ext uri="{FF2B5EF4-FFF2-40B4-BE49-F238E27FC236}">
                <a16:creationId xmlns:a16="http://schemas.microsoft.com/office/drawing/2014/main" id="{AD6A1F22-65D0-A958-43E9-EFDDE68DC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2" b="1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D3CC0-7920-F9FC-D42C-1E26C0299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STARTING NOW</a:t>
            </a:r>
            <a:br>
              <a:rPr lang="en-US" sz="5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MINUTES OF SILENCE</a:t>
            </a:r>
          </a:p>
        </p:txBody>
      </p:sp>
    </p:spTree>
    <p:extLst>
      <p:ext uri="{BB962C8B-B14F-4D97-AF65-F5344CB8AC3E}">
        <p14:creationId xmlns:p14="http://schemas.microsoft.com/office/powerpoint/2010/main" val="196519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red surface with a black spot&#10;&#10;Description automatically generated with medium confidence">
            <a:extLst>
              <a:ext uri="{FF2B5EF4-FFF2-40B4-BE49-F238E27FC236}">
                <a16:creationId xmlns:a16="http://schemas.microsoft.com/office/drawing/2014/main" id="{3C094045-28F8-A5C4-7EF5-2D3B0F41E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96873-0B77-B000-7285-915D1F18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EAT SILENTLY PLEASE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696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600000">
        <p15:prstTrans prst="wind"/>
        <p:sndAc>
          <p:stSnd>
            <p:snd r:embed="rId2" name="drumroll.wav"/>
          </p:stSnd>
        </p:sndAc>
      </p:transition>
    </mc:Choice>
    <mc:Fallback>
      <p:transition spd="slow" advClick="0" advTm="600000">
        <p:fade/>
        <p:sndAc>
          <p:stSnd>
            <p:snd r:embed="rId2" name="drumroll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een felt surface with a white spot&#10;&#10;Description automatically generated">
            <a:extLst>
              <a:ext uri="{FF2B5EF4-FFF2-40B4-BE49-F238E27FC236}">
                <a16:creationId xmlns:a16="http://schemas.microsoft.com/office/drawing/2014/main" id="{48E6F4A4-458F-02A7-0F1A-EC9756DB1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" b="118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4BF8B4-9708-4787-1F05-6B60695B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MAY NOW SPEAK QUIETLY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928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600000">
        <p15:prstTrans prst="wind"/>
        <p:sndAc>
          <p:stSnd>
            <p:snd r:embed="rId2" name="drumroll.wav"/>
          </p:stSnd>
        </p:sndAc>
      </p:transition>
    </mc:Choice>
    <mc:Fallback>
      <p:transition spd="slow" advClick="0" advTm="600000">
        <p:fade/>
        <p:sndAc>
          <p:stSnd>
            <p:snd r:embed="rId2" name="drumroll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STARTING NOW 10 MINUTES OF SILENCE</vt:lpstr>
      <vt:lpstr>EAT SILENTLY PLEASE</vt:lpstr>
      <vt:lpstr>YOU MAY NOW SPEAK QUIETLY</vt:lpstr>
    </vt:vector>
  </TitlesOfParts>
  <Company>Killeen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NOW 10 MINUTES OF SILENCE</dc:title>
  <dc:creator>Cavenaugh, Robin O</dc:creator>
  <cp:lastModifiedBy>Cavenaugh, Robin O</cp:lastModifiedBy>
  <cp:revision>3</cp:revision>
  <dcterms:created xsi:type="dcterms:W3CDTF">2024-01-19T17:38:39Z</dcterms:created>
  <dcterms:modified xsi:type="dcterms:W3CDTF">2024-01-22T18:40:49Z</dcterms:modified>
</cp:coreProperties>
</file>